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0"/>
  </p:normalViewPr>
  <p:slideViewPr>
    <p:cSldViewPr>
      <p:cViewPr varScale="1">
        <p:scale>
          <a:sx n="71" d="100"/>
          <a:sy n="71" d="100"/>
        </p:scale>
        <p:origin x="3312" y="1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6A1324-888C-DC4F-9596-8BC6532346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B05206-C095-2947-8EAD-16EE1A2A7D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066729-12AB-DE4F-8420-6C9DF90F12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A9981F-6E69-804C-89BB-84EE716B8FF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3748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569423-E7FF-DB4B-8085-FD58869542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58ADF9-BFA7-4C41-BF8C-334D85661F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C2C4C9-18B5-9B4F-8095-8B9F91249E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06491-3D97-BF4B-B157-8443DEC5E67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847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689ED4-69A4-9543-8980-AF8DFFF110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B4E13B-79E7-9B4F-8E8A-884A6BB3F8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167706-284D-5646-9EFD-E9715A17A1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36F38-435A-B040-B0BD-67A6E09659F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3947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26FCA-BEF5-6449-83E8-5D30090F51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14F380-7589-8F4D-B33C-31C87FD096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60BFBB-FEE8-9247-9F2F-FA411E5C0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FCE1D-D0C0-214C-85A9-475EAC871A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524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96AD93F-E39F-A84C-A2D3-47B55CC699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39EE1-2311-774F-920B-4965D906AC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5DD1A3-3AAE-3E4B-83E4-E2807E9C76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9AFE6-7664-C945-8D74-D62353E4D44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4720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3A8EE17-BFFF-994E-BFEA-7E78E4D34E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E0BC63-F89E-8048-BFEE-8EB315C05D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515EC6-55B7-8B46-B215-A5A129EDDD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1D8A7-335A-A64E-87A6-D8D61A7A7EA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038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587E943-E546-9446-BDF9-3B726CD461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F4815A-8FAD-D648-B0B1-631139EEF7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D511F0-33E7-5844-80BE-0F2CF7B44F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AE7C5A-16D5-B949-8462-BF4BB4F1B0B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05125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DB6D55-3C80-F247-A517-65B863451E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6DC88-E63B-DE49-B0AE-D6FFA87E89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243B87-D7B0-3949-A405-D9391E8408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CA572A-5FBC-AA45-8884-958385E459F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2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7F5570-D539-D743-9C9E-1DA19CBAE0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604D84-CE01-5949-B510-75AD5DD885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D2E679-3E2B-6C4C-947F-E73AB70E4D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1D44A9-A2AB-2041-9131-490898D26C3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72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DC9AC8-0730-CC41-B0FB-B437DF586E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C0A9E2-5070-C242-A691-779F796DB5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3A0201-F1DA-8340-8CAF-C0F2581D13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DECFF-B8B0-3748-B8F7-1BD5332C9C1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563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478179-A607-E34E-ADA1-5859301771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6B7FE1-AEB4-D848-B827-8DB4DB30F5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FBE8D9-1EAB-9D4B-81F2-A40EF8B2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7502EC-CDF4-844F-80BB-54312E57BF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4698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646B741-FAB3-DE47-A9F1-3183644C2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FC5BF72-E51C-F541-B312-9C3648CFC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72C4ED4-7330-4C48-B204-E80C4A4143B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8FDEA96-3A77-F042-8262-02D6359070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1BE9842-D0AB-874F-8F15-6B98CC3E2E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00BB6F-03ED-9845-9554-ECF6E7D20B1C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AutoShape 6">
            <a:extLst>
              <a:ext uri="{FF2B5EF4-FFF2-40B4-BE49-F238E27FC236}">
                <a16:creationId xmlns:a16="http://schemas.microsoft.com/office/drawing/2014/main" id="{0041C148-B6EE-A242-ACA5-23E91B906C6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35263" y="331788"/>
            <a:ext cx="1079500" cy="933450"/>
          </a:xfrm>
          <a:prstGeom prst="hexagon">
            <a:avLst>
              <a:gd name="adj" fmla="val 28912"/>
              <a:gd name="vf" fmla="val 11547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grpSp>
        <p:nvGrpSpPr>
          <p:cNvPr id="13314" name="Group 47">
            <a:extLst>
              <a:ext uri="{FF2B5EF4-FFF2-40B4-BE49-F238E27FC236}">
                <a16:creationId xmlns:a16="http://schemas.microsoft.com/office/drawing/2014/main" id="{285FA310-28F9-A64B-93B1-10C3D3061D0C}"/>
              </a:ext>
            </a:extLst>
          </p:cNvPr>
          <p:cNvGrpSpPr>
            <a:grpSpLocks/>
          </p:cNvGrpSpPr>
          <p:nvPr/>
        </p:nvGrpSpPr>
        <p:grpSpPr bwMode="auto">
          <a:xfrm>
            <a:off x="1412875" y="1062038"/>
            <a:ext cx="1397000" cy="8355012"/>
            <a:chOff x="890" y="372"/>
            <a:chExt cx="880" cy="5263"/>
          </a:xfrm>
        </p:grpSpPr>
        <p:grpSp>
          <p:nvGrpSpPr>
            <p:cNvPr id="13350" name="Group 19">
              <a:extLst>
                <a:ext uri="{FF2B5EF4-FFF2-40B4-BE49-F238E27FC236}">
                  <a16:creationId xmlns:a16="http://schemas.microsoft.com/office/drawing/2014/main" id="{52C53087-28B5-8346-8374-C00B81C93A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82" y="881"/>
              <a:ext cx="588" cy="4754"/>
              <a:chOff x="1180" y="881"/>
              <a:chExt cx="588" cy="4754"/>
            </a:xfrm>
          </p:grpSpPr>
          <p:sp>
            <p:nvSpPr>
              <p:cNvPr id="2055" name="AutoShape 7">
                <a:extLst>
                  <a:ext uri="{FF2B5EF4-FFF2-40B4-BE49-F238E27FC236}">
                    <a16:creationId xmlns:a16="http://schemas.microsoft.com/office/drawing/2014/main" id="{33A951FB-0DEE-5346-9F27-46E20C7D7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1942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56" name="AutoShape 8">
                <a:extLst>
                  <a:ext uri="{FF2B5EF4-FFF2-40B4-BE49-F238E27FC236}">
                    <a16:creationId xmlns:a16="http://schemas.microsoft.com/office/drawing/2014/main" id="{4D80E8E3-B497-AB40-9905-7077794B9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92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60" name="AutoShape 12">
                <a:extLst>
                  <a:ext uri="{FF2B5EF4-FFF2-40B4-BE49-F238E27FC236}">
                    <a16:creationId xmlns:a16="http://schemas.microsoft.com/office/drawing/2014/main" id="{BC6875E0-3182-6B4C-81A0-FB9D60474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296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64" name="AutoShape 16">
                <a:extLst>
                  <a:ext uri="{FF2B5EF4-FFF2-40B4-BE49-F238E27FC236}">
                    <a16:creationId xmlns:a16="http://schemas.microsoft.com/office/drawing/2014/main" id="{7836C6A6-3A8F-9947-A584-EACFC6F88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5001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65" name="AutoShape 17">
                <a:extLst>
                  <a:ext uri="{FF2B5EF4-FFF2-40B4-BE49-F238E27FC236}">
                    <a16:creationId xmlns:a16="http://schemas.microsoft.com/office/drawing/2014/main" id="{3ECD94ED-8165-7B45-AB01-554F98869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3986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3351" name="Group 20">
              <a:extLst>
                <a:ext uri="{FF2B5EF4-FFF2-40B4-BE49-F238E27FC236}">
                  <a16:creationId xmlns:a16="http://schemas.microsoft.com/office/drawing/2014/main" id="{74AEF619-B272-6B43-A479-50F944E2E2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0" y="372"/>
              <a:ext cx="588" cy="4752"/>
              <a:chOff x="890" y="372"/>
              <a:chExt cx="588" cy="4752"/>
            </a:xfrm>
          </p:grpSpPr>
          <p:sp>
            <p:nvSpPr>
              <p:cNvPr id="2053" name="AutoShape 5">
                <a:extLst>
                  <a:ext uri="{FF2B5EF4-FFF2-40B4-BE49-F238E27FC236}">
                    <a16:creationId xmlns:a16="http://schemas.microsoft.com/office/drawing/2014/main" id="{6E36684E-4D83-9F46-834B-35E06F2D3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418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61" name="AutoShape 13">
                <a:extLst>
                  <a:ext uri="{FF2B5EF4-FFF2-40B4-BE49-F238E27FC236}">
                    <a16:creationId xmlns:a16="http://schemas.microsoft.com/office/drawing/2014/main" id="{61739048-64E3-3547-99D2-959D9F9AF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2455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" name="AutoShape 14">
                <a:extLst>
                  <a:ext uri="{FF2B5EF4-FFF2-40B4-BE49-F238E27FC236}">
                    <a16:creationId xmlns:a16="http://schemas.microsoft.com/office/drawing/2014/main" id="{D7F07444-3E41-EE45-B381-EAA6C0C63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1431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" name="AutoShape 15">
                <a:extLst>
                  <a:ext uri="{FF2B5EF4-FFF2-40B4-BE49-F238E27FC236}">
                    <a16:creationId xmlns:a16="http://schemas.microsoft.com/office/drawing/2014/main" id="{19800CF2-EC2A-9542-92E5-9EBA96B23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347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66" name="AutoShape 18">
                <a:extLst>
                  <a:ext uri="{FF2B5EF4-FFF2-40B4-BE49-F238E27FC236}">
                    <a16:creationId xmlns:a16="http://schemas.microsoft.com/office/drawing/2014/main" id="{178CCEA4-40E2-3D4F-BE17-1784E2FC3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4490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3315" name="Group 33">
            <a:extLst>
              <a:ext uri="{FF2B5EF4-FFF2-40B4-BE49-F238E27FC236}">
                <a16:creationId xmlns:a16="http://schemas.microsoft.com/office/drawing/2014/main" id="{B6D07A0A-E7D4-3F43-934B-D353F1F2762E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809875" y="1062038"/>
            <a:ext cx="1397000" cy="8355012"/>
            <a:chOff x="1026" y="508"/>
            <a:chExt cx="880" cy="5263"/>
          </a:xfrm>
        </p:grpSpPr>
        <p:grpSp>
          <p:nvGrpSpPr>
            <p:cNvPr id="13338" name="Group 21">
              <a:extLst>
                <a:ext uri="{FF2B5EF4-FFF2-40B4-BE49-F238E27FC236}">
                  <a16:creationId xmlns:a16="http://schemas.microsoft.com/office/drawing/2014/main" id="{A5BC519C-4E05-B546-B02C-6178A2F97E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8" y="1017"/>
              <a:ext cx="588" cy="4754"/>
              <a:chOff x="1180" y="881"/>
              <a:chExt cx="588" cy="4754"/>
            </a:xfrm>
          </p:grpSpPr>
          <p:sp>
            <p:nvSpPr>
              <p:cNvPr id="2070" name="AutoShape 22">
                <a:extLst>
                  <a:ext uri="{FF2B5EF4-FFF2-40B4-BE49-F238E27FC236}">
                    <a16:creationId xmlns:a16="http://schemas.microsoft.com/office/drawing/2014/main" id="{2F6C1E83-F3C7-AC46-B60E-BD89D50AE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1942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71" name="AutoShape 23">
                <a:extLst>
                  <a:ext uri="{FF2B5EF4-FFF2-40B4-BE49-F238E27FC236}">
                    <a16:creationId xmlns:a16="http://schemas.microsoft.com/office/drawing/2014/main" id="{200AA9E8-52EB-6649-BD8E-4F2F185D7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92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72" name="AutoShape 24">
                <a:extLst>
                  <a:ext uri="{FF2B5EF4-FFF2-40B4-BE49-F238E27FC236}">
                    <a16:creationId xmlns:a16="http://schemas.microsoft.com/office/drawing/2014/main" id="{94AFB145-92E8-B449-9861-62F6BB2F36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296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73" name="AutoShape 25">
                <a:extLst>
                  <a:ext uri="{FF2B5EF4-FFF2-40B4-BE49-F238E27FC236}">
                    <a16:creationId xmlns:a16="http://schemas.microsoft.com/office/drawing/2014/main" id="{E782222A-7592-AB44-B354-AB85F138C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5001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AutoShape 26">
                <a:extLst>
                  <a:ext uri="{FF2B5EF4-FFF2-40B4-BE49-F238E27FC236}">
                    <a16:creationId xmlns:a16="http://schemas.microsoft.com/office/drawing/2014/main" id="{7A3E38A0-DF7F-4946-A1BF-0A88870E52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3986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3339" name="Group 27">
              <a:extLst>
                <a:ext uri="{FF2B5EF4-FFF2-40B4-BE49-F238E27FC236}">
                  <a16:creationId xmlns:a16="http://schemas.microsoft.com/office/drawing/2014/main" id="{714C5CD5-C35D-D34F-93B8-1B0039F19F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6" y="508"/>
              <a:ext cx="588" cy="4752"/>
              <a:chOff x="890" y="372"/>
              <a:chExt cx="588" cy="4752"/>
            </a:xfrm>
          </p:grpSpPr>
          <p:sp>
            <p:nvSpPr>
              <p:cNvPr id="2076" name="AutoShape 28">
                <a:extLst>
                  <a:ext uri="{FF2B5EF4-FFF2-40B4-BE49-F238E27FC236}">
                    <a16:creationId xmlns:a16="http://schemas.microsoft.com/office/drawing/2014/main" id="{6276D55B-96A7-854D-A18B-7D8E0028C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418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77" name="AutoShape 29">
                <a:extLst>
                  <a:ext uri="{FF2B5EF4-FFF2-40B4-BE49-F238E27FC236}">
                    <a16:creationId xmlns:a16="http://schemas.microsoft.com/office/drawing/2014/main" id="{63F96BF9-3586-E747-8ABF-A08CEC54BD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2455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78" name="AutoShape 30">
                <a:extLst>
                  <a:ext uri="{FF2B5EF4-FFF2-40B4-BE49-F238E27FC236}">
                    <a16:creationId xmlns:a16="http://schemas.microsoft.com/office/drawing/2014/main" id="{EACB9632-0E49-B24E-B743-4308E6873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1431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79" name="AutoShape 31">
                <a:extLst>
                  <a:ext uri="{FF2B5EF4-FFF2-40B4-BE49-F238E27FC236}">
                    <a16:creationId xmlns:a16="http://schemas.microsoft.com/office/drawing/2014/main" id="{31601277-0E93-A442-9BBB-4690124AB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347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80" name="AutoShape 32">
                <a:extLst>
                  <a:ext uri="{FF2B5EF4-FFF2-40B4-BE49-F238E27FC236}">
                    <a16:creationId xmlns:a16="http://schemas.microsoft.com/office/drawing/2014/main" id="{F12742EF-D031-2A4C-A6AA-91E48FF37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4490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3316" name="Group 46">
            <a:extLst>
              <a:ext uri="{FF2B5EF4-FFF2-40B4-BE49-F238E27FC236}">
                <a16:creationId xmlns:a16="http://schemas.microsoft.com/office/drawing/2014/main" id="{36D3C806-BDA7-B942-909C-0A517CFA4144}"/>
              </a:ext>
            </a:extLst>
          </p:cNvPr>
          <p:cNvGrpSpPr>
            <a:grpSpLocks/>
          </p:cNvGrpSpPr>
          <p:nvPr/>
        </p:nvGrpSpPr>
        <p:grpSpPr bwMode="auto">
          <a:xfrm>
            <a:off x="4206875" y="1062038"/>
            <a:ext cx="1397000" cy="8355012"/>
            <a:chOff x="2650" y="373"/>
            <a:chExt cx="880" cy="5263"/>
          </a:xfrm>
        </p:grpSpPr>
        <p:grpSp>
          <p:nvGrpSpPr>
            <p:cNvPr id="13326" name="Group 34">
              <a:extLst>
                <a:ext uri="{FF2B5EF4-FFF2-40B4-BE49-F238E27FC236}">
                  <a16:creationId xmlns:a16="http://schemas.microsoft.com/office/drawing/2014/main" id="{4E53344A-DB5E-324A-B220-A3C6CFEB31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2" y="882"/>
              <a:ext cx="588" cy="4754"/>
              <a:chOff x="1180" y="881"/>
              <a:chExt cx="588" cy="4754"/>
            </a:xfrm>
          </p:grpSpPr>
          <p:sp>
            <p:nvSpPr>
              <p:cNvPr id="2083" name="AutoShape 35">
                <a:extLst>
                  <a:ext uri="{FF2B5EF4-FFF2-40B4-BE49-F238E27FC236}">
                    <a16:creationId xmlns:a16="http://schemas.microsoft.com/office/drawing/2014/main" id="{D60B4A1E-E2F5-3244-821C-C29F727E9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1942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84" name="AutoShape 36">
                <a:extLst>
                  <a:ext uri="{FF2B5EF4-FFF2-40B4-BE49-F238E27FC236}">
                    <a16:creationId xmlns:a16="http://schemas.microsoft.com/office/drawing/2014/main" id="{56BB1785-6343-0145-930B-5489D2429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92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85" name="AutoShape 37">
                <a:extLst>
                  <a:ext uri="{FF2B5EF4-FFF2-40B4-BE49-F238E27FC236}">
                    <a16:creationId xmlns:a16="http://schemas.microsoft.com/office/drawing/2014/main" id="{B51BADC9-F264-904C-99B6-2CC150CC7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296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86" name="AutoShape 38">
                <a:extLst>
                  <a:ext uri="{FF2B5EF4-FFF2-40B4-BE49-F238E27FC236}">
                    <a16:creationId xmlns:a16="http://schemas.microsoft.com/office/drawing/2014/main" id="{7B487E38-A844-804D-8B21-9C141D28A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5001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87" name="AutoShape 39">
                <a:extLst>
                  <a:ext uri="{FF2B5EF4-FFF2-40B4-BE49-F238E27FC236}">
                    <a16:creationId xmlns:a16="http://schemas.microsoft.com/office/drawing/2014/main" id="{D081DEF9-A06F-3A41-9DCA-BB1C7595C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134" y="3986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3327" name="Group 40">
              <a:extLst>
                <a:ext uri="{FF2B5EF4-FFF2-40B4-BE49-F238E27FC236}">
                  <a16:creationId xmlns:a16="http://schemas.microsoft.com/office/drawing/2014/main" id="{7557CFC4-59A4-3E4A-85D5-F9897E051D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373"/>
              <a:ext cx="588" cy="4752"/>
              <a:chOff x="890" y="372"/>
              <a:chExt cx="588" cy="4752"/>
            </a:xfrm>
          </p:grpSpPr>
          <p:sp>
            <p:nvSpPr>
              <p:cNvPr id="2089" name="AutoShape 41">
                <a:extLst>
                  <a:ext uri="{FF2B5EF4-FFF2-40B4-BE49-F238E27FC236}">
                    <a16:creationId xmlns:a16="http://schemas.microsoft.com/office/drawing/2014/main" id="{0F349B64-F6D0-8949-A5BD-A0586F364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418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90" name="AutoShape 42">
                <a:extLst>
                  <a:ext uri="{FF2B5EF4-FFF2-40B4-BE49-F238E27FC236}">
                    <a16:creationId xmlns:a16="http://schemas.microsoft.com/office/drawing/2014/main" id="{785F7DB4-9212-F246-B326-966940691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2455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91" name="AutoShape 43">
                <a:extLst>
                  <a:ext uri="{FF2B5EF4-FFF2-40B4-BE49-F238E27FC236}">
                    <a16:creationId xmlns:a16="http://schemas.microsoft.com/office/drawing/2014/main" id="{58AEE1BC-D0B5-C842-ABF1-9F6072BE1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1431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92" name="AutoShape 44">
                <a:extLst>
                  <a:ext uri="{FF2B5EF4-FFF2-40B4-BE49-F238E27FC236}">
                    <a16:creationId xmlns:a16="http://schemas.microsoft.com/office/drawing/2014/main" id="{3C8495D0-2FA9-6E40-9E11-33C5959E7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3477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93" name="AutoShape 45">
                <a:extLst>
                  <a:ext uri="{FF2B5EF4-FFF2-40B4-BE49-F238E27FC236}">
                    <a16:creationId xmlns:a16="http://schemas.microsoft.com/office/drawing/2014/main" id="{5656998B-8ECD-2C41-9F8D-9864CA2C8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44" y="4490"/>
                <a:ext cx="680" cy="588"/>
              </a:xfrm>
              <a:prstGeom prst="hexagon">
                <a:avLst>
                  <a:gd name="adj" fmla="val 28912"/>
                  <a:gd name="vf" fmla="val 115470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2096" name="Line 48">
            <a:extLst>
              <a:ext uri="{FF2B5EF4-FFF2-40B4-BE49-F238E27FC236}">
                <a16:creationId xmlns:a16="http://schemas.microsoft.com/office/drawing/2014/main" id="{6C90B807-61A2-1E41-97C0-3EBAA90CEA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1025" y="2655888"/>
            <a:ext cx="504825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097" name="Line 49">
            <a:extLst>
              <a:ext uri="{FF2B5EF4-FFF2-40B4-BE49-F238E27FC236}">
                <a16:creationId xmlns:a16="http://schemas.microsoft.com/office/drawing/2014/main" id="{54EDF953-443C-B840-9387-80E084505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9313" y="4298950"/>
            <a:ext cx="504825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098" name="Line 50">
            <a:extLst>
              <a:ext uri="{FF2B5EF4-FFF2-40B4-BE49-F238E27FC236}">
                <a16:creationId xmlns:a16="http://schemas.microsoft.com/office/drawing/2014/main" id="{B6B19BB7-9FC8-BD44-BF9D-EDB140CBC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9313" y="2668588"/>
            <a:ext cx="504825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099" name="Line 51">
            <a:extLst>
              <a:ext uri="{FF2B5EF4-FFF2-40B4-BE49-F238E27FC236}">
                <a16:creationId xmlns:a16="http://schemas.microsoft.com/office/drawing/2014/main" id="{CE66AE6D-EE25-FF45-AECB-D97B2F2D16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2613" y="4292600"/>
            <a:ext cx="504825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100" name="Line 52">
            <a:extLst>
              <a:ext uri="{FF2B5EF4-FFF2-40B4-BE49-F238E27FC236}">
                <a16:creationId xmlns:a16="http://schemas.microsoft.com/office/drawing/2014/main" id="{E8C2976B-45CD-E54A-AC6F-A5D8D640DD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1025" y="5895975"/>
            <a:ext cx="504825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101" name="Line 53">
            <a:extLst>
              <a:ext uri="{FF2B5EF4-FFF2-40B4-BE49-F238E27FC236}">
                <a16:creationId xmlns:a16="http://schemas.microsoft.com/office/drawing/2014/main" id="{56C3034E-A0A6-484A-9410-2F7E17FFF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9313" y="7526338"/>
            <a:ext cx="504825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102" name="Line 54">
            <a:extLst>
              <a:ext uri="{FF2B5EF4-FFF2-40B4-BE49-F238E27FC236}">
                <a16:creationId xmlns:a16="http://schemas.microsoft.com/office/drawing/2014/main" id="{EEC71FAC-A565-0A45-B82D-D00EA6E6BD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9313" y="5908675"/>
            <a:ext cx="504825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103" name="Line 55">
            <a:extLst>
              <a:ext uri="{FF2B5EF4-FFF2-40B4-BE49-F238E27FC236}">
                <a16:creationId xmlns:a16="http://schemas.microsoft.com/office/drawing/2014/main" id="{D9895B1D-B817-3947-B4DB-F968A1C2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2613" y="7519988"/>
            <a:ext cx="504825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Arial" charset="0"/>
              <a:ea typeface="ＭＳ Ｐゴシック" charset="0"/>
            </a:endParaRPr>
          </a:p>
        </p:txBody>
      </p:sp>
      <p:sp>
        <p:nvSpPr>
          <p:cNvPr id="2104" name="Text Box 56">
            <a:extLst>
              <a:ext uri="{FF2B5EF4-FFF2-40B4-BE49-F238E27FC236}">
                <a16:creationId xmlns:a16="http://schemas.microsoft.com/office/drawing/2014/main" id="{0DD7A1E8-543D-2944-AA5A-2E59B05EA10B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121025" y="4579938"/>
            <a:ext cx="73279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400"/>
              <a:t>Schneide alle gelben Flächen zusammenhängend aus. Die weißen Sechsecke in der Mitte </a:t>
            </a:r>
          </a:p>
          <a:p>
            <a:pPr eaLnBrk="1" hangingPunct="1"/>
            <a:r>
              <a:rPr lang="de-DE" altLang="de-DE" sz="1400"/>
              <a:t>durch die dicken schwarzen Linien einschneiden und auch ausschneiden.</a:t>
            </a:r>
          </a:p>
          <a:p>
            <a:pPr eaLnBrk="1" hangingPunct="1"/>
            <a:r>
              <a:rPr lang="de-DE" altLang="de-DE" sz="1400"/>
              <a:t>Immer zwei Sechsecke derart zusammenkleben, so dass </a:t>
            </a:r>
            <a:r>
              <a:rPr lang="de-DE" altLang="de-DE" sz="1400" b="1"/>
              <a:t>in der Mitte ein 5-Eck</a:t>
            </a:r>
            <a:r>
              <a:rPr lang="de-DE" altLang="de-DE" sz="1400"/>
              <a:t>! entsteht.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A4-Papier (210 x 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ＭＳ Ｐゴシック</vt:lpstr>
      <vt:lpstr>Calibri</vt:lpstr>
      <vt:lpstr>Standarddesign</vt:lpstr>
      <vt:lpstr>PowerPoint-Präsentation</vt:lpstr>
    </vt:vector>
  </TitlesOfParts>
  <Company>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JC</dc:creator>
  <cp:lastModifiedBy>Jörg Christmann</cp:lastModifiedBy>
  <cp:revision>11</cp:revision>
  <cp:lastPrinted>2021-06-17T10:48:38Z</cp:lastPrinted>
  <dcterms:created xsi:type="dcterms:W3CDTF">2006-06-19T19:11:29Z</dcterms:created>
  <dcterms:modified xsi:type="dcterms:W3CDTF">2021-06-17T10:52:52Z</dcterms:modified>
</cp:coreProperties>
</file>